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-90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59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530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6094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8148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63518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021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90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83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275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853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932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47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01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45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41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62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8BF6-F43F-4898-B42E-194591D97D4C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E2789D-3DE2-439E-960E-E2A3618B6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672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8299" y="235425"/>
            <a:ext cx="8915399" cy="2262781"/>
          </a:xfrm>
        </p:spPr>
        <p:txBody>
          <a:bodyPr/>
          <a:lstStyle/>
          <a:p>
            <a:r>
              <a:rPr lang="ru-RU" dirty="0" smtClean="0"/>
              <a:t>Программирование робота </a:t>
            </a:r>
            <a:r>
              <a:rPr lang="en-US" dirty="0" err="1" smtClean="0"/>
              <a:t>Moway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0036" y="4833257"/>
            <a:ext cx="9488385" cy="186442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ru-RU" dirty="0" smtClean="0"/>
              <a:t>Проект учениц 8 «Г» класса: </a:t>
            </a:r>
            <a:r>
              <a:rPr lang="ru-RU" b="1" dirty="0" err="1" smtClean="0"/>
              <a:t>Головановой</a:t>
            </a:r>
            <a:r>
              <a:rPr lang="ru-RU" b="1" dirty="0" smtClean="0"/>
              <a:t> М</a:t>
            </a:r>
            <a:r>
              <a:rPr lang="ru-RU" b="1" dirty="0" smtClean="0"/>
              <a:t>арии</a:t>
            </a:r>
            <a:r>
              <a:rPr lang="ru-RU" b="1" dirty="0" smtClean="0"/>
              <a:t>, Беловой Полины, Тимофеевой Марины</a:t>
            </a:r>
            <a:endParaRPr lang="en-US" b="1" dirty="0" smtClean="0"/>
          </a:p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 smtClean="0"/>
              <a:t>Руководитель:  учитель информатики и ИКТ</a:t>
            </a:r>
          </a:p>
          <a:p>
            <a:pPr>
              <a:lnSpc>
                <a:spcPct val="210000"/>
              </a:lnSpc>
              <a:spcBef>
                <a:spcPts val="0"/>
              </a:spcBef>
            </a:pPr>
            <a:r>
              <a:rPr lang="ru-RU" b="1" dirty="0" smtClean="0"/>
              <a:t>Лагутин Антон Александрович</a:t>
            </a:r>
            <a:endParaRPr lang="ru-RU" b="1" dirty="0"/>
          </a:p>
        </p:txBody>
      </p:sp>
      <p:pic>
        <p:nvPicPr>
          <p:cNvPr id="5" name="Picture 94" descr="practicasR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7522" y="432297"/>
            <a:ext cx="9196104" cy="61330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3650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6676" y="2452910"/>
            <a:ext cx="8911687" cy="128089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9426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492" y="624110"/>
            <a:ext cx="8911687" cy="1280890"/>
          </a:xfrm>
        </p:spPr>
        <p:txBody>
          <a:bodyPr/>
          <a:lstStyle/>
          <a:p>
            <a:r>
              <a:rPr lang="ru-RU" dirty="0" smtClean="0"/>
              <a:t>Информация о роботе </a:t>
            </a:r>
            <a:r>
              <a:rPr lang="en-US" dirty="0" err="1" smtClean="0"/>
              <a:t>Moway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0162" y="1596242"/>
            <a:ext cx="10412791" cy="4476466"/>
          </a:xfrm>
        </p:spPr>
        <p:txBody>
          <a:bodyPr>
            <a:noAutofit/>
          </a:bodyPr>
          <a:lstStyle/>
          <a:p>
            <a:pPr algn="just"/>
            <a:r>
              <a:rPr lang="ru-RU" sz="2200" dirty="0" err="1"/>
              <a:t>Moway</a:t>
            </a:r>
            <a:r>
              <a:rPr lang="ru-RU" sz="2200" dirty="0"/>
              <a:t> - это инструмент, разработанный специально для обучения и исследований. Его цель заключается в том, чтобы  обеспечить учебные центры возможностью изучения мира автономной робототехники. </a:t>
            </a:r>
          </a:p>
          <a:p>
            <a:pPr algn="just"/>
            <a:r>
              <a:rPr lang="ru-RU" sz="2200" dirty="0"/>
              <a:t>Главная цель </a:t>
            </a:r>
            <a:r>
              <a:rPr lang="ru-RU" sz="2200" dirty="0" err="1"/>
              <a:t>Moway</a:t>
            </a:r>
            <a:r>
              <a:rPr lang="ru-RU" sz="2200" dirty="0"/>
              <a:t> - быть полезным инструментом как для новичков в мире робототехники, так и для тех, кто уже имеет опыт работы с робототехническими комплексами и хочет развивать свои навыки по направлению «робототехника». </a:t>
            </a:r>
            <a:endParaRPr lang="en-US" sz="2200" dirty="0" smtClean="0"/>
          </a:p>
          <a:p>
            <a:pPr algn="just"/>
            <a:r>
              <a:rPr lang="ru-RU" sz="2200" dirty="0"/>
              <a:t>Робот </a:t>
            </a:r>
            <a:r>
              <a:rPr lang="ru-RU" sz="2200" dirty="0" err="1"/>
              <a:t>Moway</a:t>
            </a:r>
            <a:r>
              <a:rPr lang="ru-RU" sz="2200" dirty="0"/>
              <a:t> снабжен датчиками, которые помогают ему функционировать в окружающей среде. Он также оборудован двумя двигателями, которые позволяют ему передвигаться по поверхности. Все периферические устройства подключены к микроконтроллеру, который отвечает за управление роботом. 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7828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87" y="624110"/>
            <a:ext cx="9283926" cy="1280890"/>
          </a:xfrm>
        </p:spPr>
        <p:txBody>
          <a:bodyPr/>
          <a:lstStyle/>
          <a:p>
            <a:r>
              <a:rPr lang="ru-RU" dirty="0" smtClean="0"/>
              <a:t>Наше знакомство с роботом </a:t>
            </a:r>
            <a:r>
              <a:rPr lang="en-US" dirty="0" err="1" smtClean="0"/>
              <a:t>Moway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3925" y="1876516"/>
            <a:ext cx="10094521" cy="3777622"/>
          </a:xfrm>
        </p:spPr>
        <p:txBody>
          <a:bodyPr/>
          <a:lstStyle/>
          <a:p>
            <a:pPr algn="just"/>
            <a:r>
              <a:rPr lang="ru-RU" sz="2200" dirty="0" smtClean="0"/>
              <a:t>Для нас это был первый опыт работы с роботами. Поэтому мы составляли несложные алгоритмы для робота. Для нас работа с роботом означала получение новых знаний  и опыта. Этот робот приоткрыл для нас дверь в мир робототехники. И наглядно показал как работают многие изобретения, которыми мы пользуемся, в жизни. 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1026" name="Picture 2" descr="http://rost84.ru/uploads/posts/2014-11/1415383202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375" y="4169088"/>
            <a:ext cx="5175250" cy="22211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349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Простые алгоритмы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878" y="1540189"/>
            <a:ext cx="10972940" cy="377762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Один из первых алгоритмов , который мы составили, наглядно показал нам как работает робот-пылесос.</a:t>
            </a:r>
            <a:endParaRPr lang="ru-RU" sz="2200" dirty="0"/>
          </a:p>
          <a:p>
            <a:r>
              <a:rPr lang="ru-RU" sz="2200" dirty="0" smtClean="0"/>
              <a:t>Благодаря этому алгоритму наш робот не выезжал за черный контур.</a:t>
            </a:r>
          </a:p>
          <a:p>
            <a:pPr marL="0" indent="0">
              <a:buNone/>
            </a:pPr>
            <a:r>
              <a:rPr lang="ru-RU" dirty="0" smtClean="0"/>
              <a:t>          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/>
          <a:srcRect r="22628" b="7682"/>
          <a:stretch/>
        </p:blipFill>
        <p:spPr>
          <a:xfrm>
            <a:off x="3428022" y="3202396"/>
            <a:ext cx="4828873" cy="323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09149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</a:t>
            </a:r>
            <a:r>
              <a:rPr lang="ru-RU" dirty="0" smtClean="0"/>
              <a:t>роботом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2513" y="1746913"/>
            <a:ext cx="10935934" cy="4844955"/>
          </a:xfrm>
        </p:spPr>
        <p:txBody>
          <a:bodyPr/>
          <a:lstStyle/>
          <a:p>
            <a:pPr algn="just"/>
            <a:r>
              <a:rPr lang="ru-RU" sz="2200" dirty="0" smtClean="0"/>
              <a:t>Работая с роботом, мы разобрали много простых алгоритмов. И сейчас мы хотим показать вам один из них.</a:t>
            </a:r>
          </a:p>
          <a:p>
            <a:pPr algn="just"/>
            <a:r>
              <a:rPr lang="ru-RU" sz="2200" dirty="0" smtClean="0"/>
              <a:t>Мы решили составить алгоритм, позволяющий нашему роботу двигаться в таком направлении, чтобы он составил фигуру треугольника.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r="17576" b="5008"/>
          <a:stretch/>
        </p:blipFill>
        <p:spPr>
          <a:xfrm>
            <a:off x="3771166" y="3429000"/>
            <a:ext cx="4649667" cy="3012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7340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9169" y="445980"/>
            <a:ext cx="8911687" cy="1280890"/>
          </a:xfrm>
        </p:spPr>
        <p:txBody>
          <a:bodyPr/>
          <a:lstStyle/>
          <a:p>
            <a:r>
              <a:rPr lang="ru-RU" dirty="0" smtClean="0"/>
              <a:t>Работа с роботом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5437" y="1380356"/>
            <a:ext cx="6654771" cy="5115447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/>
              <a:t>Нам стало интересно могут ли два робота выполнять действия, направленные друг на друга . Мы взяли один из несложных, но интересных алгоритмов. Запрограммировав двух роботов этой программой, мы получили двух роботов-убийц. Ну, а если серьезно, эта программа заключается в том, что два робота будут выталкивать друг друга за контур и победит тот, кто вытолкнет соперника первым.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t="224" r="28355"/>
          <a:stretch/>
        </p:blipFill>
        <p:spPr>
          <a:xfrm>
            <a:off x="7847242" y="1535568"/>
            <a:ext cx="3921205" cy="3000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4009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роботом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3377" y="1905000"/>
            <a:ext cx="9717541" cy="4006222"/>
          </a:xfrm>
        </p:spPr>
        <p:txBody>
          <a:bodyPr/>
          <a:lstStyle/>
          <a:p>
            <a:pPr algn="just"/>
            <a:r>
              <a:rPr lang="ru-RU" sz="2200" dirty="0" smtClean="0"/>
              <a:t>Основной </a:t>
            </a:r>
            <a:r>
              <a:rPr lang="ru-RU" sz="2200" dirty="0" smtClean="0"/>
              <a:t>нашей программой стал ЛАБИРИНТ. Мы запрограммировали робота на движение вперед до нахождения препятствия. Видя препятствие, он делает разворот и начинает все заново.</a:t>
            </a:r>
          </a:p>
          <a:p>
            <a:pPr algn="just"/>
            <a:r>
              <a:rPr lang="ru-RU" sz="2200" dirty="0" smtClean="0"/>
              <a:t>Мы немного расскажем вам как он обнаруживает препятствие и как он поворачивается.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541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Обнаружение препятствия и колеса для поворота 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878" y="1905000"/>
            <a:ext cx="10729444" cy="4164309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Для обнаружения препятствий у робота есть несколько датчиков.</a:t>
            </a:r>
          </a:p>
          <a:p>
            <a:pPr algn="just"/>
            <a:r>
              <a:rPr lang="ru-RU" sz="2200" dirty="0"/>
              <a:t>Датчики обнаружения препятствий также используют инфракрасный свет для того, чтобы обнаружить объект, находящийся перед </a:t>
            </a:r>
            <a:r>
              <a:rPr lang="ru-RU" sz="2200" dirty="0" err="1"/>
              <a:t>Moway</a:t>
            </a:r>
            <a:r>
              <a:rPr lang="ru-RU" sz="2200" dirty="0"/>
              <a:t>. В передней части </a:t>
            </a:r>
            <a:r>
              <a:rPr lang="ru-RU" sz="2200" dirty="0" err="1"/>
              <a:t>Moway</a:t>
            </a:r>
            <a:r>
              <a:rPr lang="ru-RU" sz="2200" dirty="0"/>
              <a:t> расположен инфракрасный фильтр, который блокирует инфракрасную составляющую рассеянного окружающего света и пропускает только инфракрасный свет от собственного излучателя. </a:t>
            </a:r>
            <a:endParaRPr lang="ru-RU" sz="2200" dirty="0" smtClean="0"/>
          </a:p>
          <a:p>
            <a:r>
              <a:rPr lang="ru-RU" sz="2200" dirty="0" smtClean="0"/>
              <a:t>Чтобы повернуть робот использует колеса. У него их несколько.</a:t>
            </a:r>
          </a:p>
          <a:p>
            <a:pPr algn="just"/>
            <a:r>
              <a:rPr lang="ru-RU" sz="2200" dirty="0"/>
              <a:t>Вращение колес контролируется инфракрасным датчиком и датчиком, который размещен на одной из шестерен системы</a:t>
            </a:r>
          </a:p>
        </p:txBody>
      </p:sp>
    </p:spTree>
    <p:extLst>
      <p:ext uri="{BB962C8B-B14F-4D97-AF65-F5344CB8AC3E}">
        <p14:creationId xmlns:p14="http://schemas.microsoft.com/office/powerpoint/2010/main" xmlns="" val="285045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928" y="542224"/>
            <a:ext cx="9274628" cy="1280890"/>
          </a:xfrm>
        </p:spPr>
        <p:txBody>
          <a:bodyPr/>
          <a:lstStyle/>
          <a:p>
            <a:r>
              <a:rPr lang="ru-RU" dirty="0" smtClean="0"/>
              <a:t>Алгоритм, позволяющий роботу двигаться по </a:t>
            </a:r>
            <a:r>
              <a:rPr lang="ru-RU" dirty="0" smtClean="0"/>
              <a:t>лабиринту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9890" y="1860100"/>
            <a:ext cx="8531024" cy="45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03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</TotalTime>
  <Words>477</Words>
  <Application>Microsoft Office PowerPoint</Application>
  <PresentationFormat>Произвольный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Программирование робота Moway</vt:lpstr>
      <vt:lpstr>Информация о роботе Moway</vt:lpstr>
      <vt:lpstr>Наше знакомство с роботом Moway</vt:lpstr>
      <vt:lpstr>Простые алгоритмы </vt:lpstr>
      <vt:lpstr>Работа с роботом</vt:lpstr>
      <vt:lpstr>Работа с роботом </vt:lpstr>
      <vt:lpstr>Работа с роботом </vt:lpstr>
      <vt:lpstr>Обнаружение препятствия и колеса для поворота  .</vt:lpstr>
      <vt:lpstr>Алгоритм, позволяющий роботу двигаться по лабиринту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робота Moway.</dc:title>
  <dc:creator>мария голованова</dc:creator>
  <cp:lastModifiedBy>Антон</cp:lastModifiedBy>
  <cp:revision>17</cp:revision>
  <dcterms:created xsi:type="dcterms:W3CDTF">2016-03-28T08:43:39Z</dcterms:created>
  <dcterms:modified xsi:type="dcterms:W3CDTF">2016-08-28T21:04:04Z</dcterms:modified>
</cp:coreProperties>
</file>